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36148-26BD-47AE-9863-B5ABCEA8B3F9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10863-2467-483D-A877-280BCCBC1E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36148-26BD-47AE-9863-B5ABCEA8B3F9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10863-2467-483D-A877-280BCCBC1E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36148-26BD-47AE-9863-B5ABCEA8B3F9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10863-2467-483D-A877-280BCCBC1E4A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36148-26BD-47AE-9863-B5ABCEA8B3F9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10863-2467-483D-A877-280BCCBC1E4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36148-26BD-47AE-9863-B5ABCEA8B3F9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10863-2467-483D-A877-280BCCBC1E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36148-26BD-47AE-9863-B5ABCEA8B3F9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10863-2467-483D-A877-280BCCBC1E4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36148-26BD-47AE-9863-B5ABCEA8B3F9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10863-2467-483D-A877-280BCCBC1E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36148-26BD-47AE-9863-B5ABCEA8B3F9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10863-2467-483D-A877-280BCCBC1E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36148-26BD-47AE-9863-B5ABCEA8B3F9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10863-2467-483D-A877-280BCCBC1E4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36148-26BD-47AE-9863-B5ABCEA8B3F9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10863-2467-483D-A877-280BCCBC1E4A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36148-26BD-47AE-9863-B5ABCEA8B3F9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10863-2467-483D-A877-280BCCBC1E4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3436148-26BD-47AE-9863-B5ABCEA8B3F9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2610863-2467-483D-A877-280BCCBC1E4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764704"/>
            <a:ext cx="7632848" cy="3888432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</a:t>
            </a:r>
            <a:b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«Экономика и финансы </a:t>
            </a:r>
            <a:b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ОМС»</a:t>
            </a:r>
            <a:endParaRPr lang="ru-RU" sz="48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981700"/>
            <a:ext cx="6400800" cy="1752600"/>
          </a:xfrm>
        </p:spPr>
        <p:txBody>
          <a:bodyPr/>
          <a:lstStyle/>
          <a:p>
            <a:r>
              <a:rPr lang="ru-RU" dirty="0" smtClean="0"/>
              <a:t>,,,</a:t>
            </a:r>
            <a:endParaRPr lang="ru-RU" dirty="0"/>
          </a:p>
        </p:txBody>
      </p:sp>
      <p:pic>
        <p:nvPicPr>
          <p:cNvPr id="4" name="Picture 4" descr="эмблема1 ТФОМС коп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223224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bg1">
                <a:alpha val="60000"/>
              </a:schemeClr>
            </a:glow>
            <a:reflection blurRad="6350" stA="50000" endA="300" endPos="555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5519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22</TotalTime>
  <Words>2</Words>
  <Application>Microsoft Office PowerPoint</Application>
  <PresentationFormat>Экран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Волна</vt:lpstr>
      <vt:lpstr>Семинар «Экономика и финансы  системы ОМС»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Семинар «Экономика и финансы  системы ОМС»</dc:title>
  <dc:creator>Pavilion</dc:creator>
  <cp:lastModifiedBy>Pavilion</cp:lastModifiedBy>
  <cp:revision>2</cp:revision>
  <dcterms:created xsi:type="dcterms:W3CDTF">2018-03-15T00:01:47Z</dcterms:created>
  <dcterms:modified xsi:type="dcterms:W3CDTF">2018-03-15T00:23:51Z</dcterms:modified>
</cp:coreProperties>
</file>